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6858000" cy="9144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60" d="100"/>
          <a:sy n="60" d="100"/>
        </p:scale>
        <p:origin x="242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6548-7DA3-4982-9664-798A5FDB490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CB78-04FC-4381-8B31-4E94D59C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19197"/>
              </p:ext>
            </p:extLst>
          </p:nvPr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q.lead4ward.com/items/sc/23/bio/Q5_science_bio.png">
            <a:extLst>
              <a:ext uri="{FF2B5EF4-FFF2-40B4-BE49-F238E27FC236}">
                <a16:creationId xmlns:a16="http://schemas.microsoft.com/office/drawing/2014/main" id="{C901FD6D-60AF-4291-99E7-97238800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9" y="877331"/>
            <a:ext cx="5499581" cy="383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0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4098" name="Picture 2" descr="https://iq.lead4ward.com/items/sc/19/bio/Q47_Science_Bio.png">
            <a:extLst>
              <a:ext uri="{FF2B5EF4-FFF2-40B4-BE49-F238E27FC236}">
                <a16:creationId xmlns:a16="http://schemas.microsoft.com/office/drawing/2014/main" id="{B063462B-A5BB-4914-906C-8212611E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5461"/>
            <a:ext cx="3886200" cy="29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7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5122" name="Picture 2" descr="https://iq.lead4ward.com/items/sc/bio/18_Q6_Bio.png">
            <a:extLst>
              <a:ext uri="{FF2B5EF4-FFF2-40B4-BE49-F238E27FC236}">
                <a16:creationId xmlns:a16="http://schemas.microsoft.com/office/drawing/2014/main" id="{823020BD-489A-4147-A2DE-B3E66D95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80247"/>
            <a:ext cx="4921250" cy="28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7170" name="Picture 2" descr="https://iq.lead4ward.com/items/sc/bio/18_Q51_Bio.png">
            <a:extLst>
              <a:ext uri="{FF2B5EF4-FFF2-40B4-BE49-F238E27FC236}">
                <a16:creationId xmlns:a16="http://schemas.microsoft.com/office/drawing/2014/main" id="{2721E401-FD6C-4288-9FEB-227BD6FC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4770"/>
            <a:ext cx="3543299" cy="30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7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6146" name="Picture 2" descr="https://iq.lead4ward.com/items/sc/bio/17_Q49_Science_grb.png">
            <a:extLst>
              <a:ext uri="{FF2B5EF4-FFF2-40B4-BE49-F238E27FC236}">
                <a16:creationId xmlns:a16="http://schemas.microsoft.com/office/drawing/2014/main" id="{A9A7C38D-1281-4FA5-9FB2-AEB5B7AC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3661"/>
            <a:ext cx="35560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6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q.lead4ward.com/items/sc/22/bio/Q19_science_bio.png">
            <a:extLst>
              <a:ext uri="{FF2B5EF4-FFF2-40B4-BE49-F238E27FC236}">
                <a16:creationId xmlns:a16="http://schemas.microsoft.com/office/drawing/2014/main" id="{2EB7F52F-6B1C-4D1D-9C18-125690B4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7" y="857497"/>
            <a:ext cx="4921546" cy="29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EAD211-3803-4793-A7DC-057E8BB47D30}"/>
              </a:ext>
            </a:extLst>
          </p:cNvPr>
          <p:cNvSpPr/>
          <p:nvPr/>
        </p:nvSpPr>
        <p:spPr>
          <a:xfrm>
            <a:off x="2995291" y="166617"/>
            <a:ext cx="86741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 1</a:t>
            </a:r>
          </a:p>
        </p:txBody>
      </p:sp>
      <p:pic>
        <p:nvPicPr>
          <p:cNvPr id="8196" name="Picture 4" descr="https://iq.lead4ward.com/items/sc/23/bio/Q39_science_bio.png">
            <a:extLst>
              <a:ext uri="{FF2B5EF4-FFF2-40B4-BE49-F238E27FC236}">
                <a16:creationId xmlns:a16="http://schemas.microsoft.com/office/drawing/2014/main" id="{40A957DE-8F38-44DA-AE3E-C1ED57D6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8" y="4455299"/>
            <a:ext cx="6120583" cy="43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92A4B6-9FF7-463F-A95C-F038C1D62F89}"/>
              </a:ext>
            </a:extLst>
          </p:cNvPr>
          <p:cNvSpPr/>
          <p:nvPr/>
        </p:nvSpPr>
        <p:spPr>
          <a:xfrm>
            <a:off x="2995291" y="4178300"/>
            <a:ext cx="86741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04998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q.lead4ward.com/items/sc/21/bio/Q26_science_bio.PNG">
            <a:extLst>
              <a:ext uri="{FF2B5EF4-FFF2-40B4-BE49-F238E27FC236}">
                <a16:creationId xmlns:a16="http://schemas.microsoft.com/office/drawing/2014/main" id="{0A232B22-B7ED-408B-98D1-D81A0409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3" y="974725"/>
            <a:ext cx="6022673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1EA987-B57A-4F01-AF6B-C639790CCBA6}"/>
              </a:ext>
            </a:extLst>
          </p:cNvPr>
          <p:cNvSpPr/>
          <p:nvPr/>
        </p:nvSpPr>
        <p:spPr>
          <a:xfrm>
            <a:off x="2995290" y="304800"/>
            <a:ext cx="86741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52704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8F24AF0-EAE5-4904-88F1-392B253E955A}"/>
              </a:ext>
            </a:extLst>
          </p:cNvPr>
          <p:cNvSpPr/>
          <p:nvPr/>
        </p:nvSpPr>
        <p:spPr>
          <a:xfrm>
            <a:off x="1968500" y="4780598"/>
            <a:ext cx="422910" cy="44323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62988-39EB-4D40-BD7C-668B7F754FD2}"/>
              </a:ext>
            </a:extLst>
          </p:cNvPr>
          <p:cNvSpPr/>
          <p:nvPr/>
        </p:nvSpPr>
        <p:spPr>
          <a:xfrm>
            <a:off x="79374" y="685800"/>
            <a:ext cx="6778625" cy="348654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8F58FA-A719-4A05-8A95-373795C5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82600"/>
            <a:ext cx="1714500" cy="1604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about?)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D0BF53-4F74-4EC2-8C4E-6D397FAD9AC8}"/>
              </a:ext>
            </a:extLst>
          </p:cNvPr>
          <p:cNvSpPr/>
          <p:nvPr/>
        </p:nvSpPr>
        <p:spPr>
          <a:xfrm>
            <a:off x="4468178" y="478059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5FE0EA2E-5B5E-45F5-A364-F7932D78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4274977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VISUALS or STIMULI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 there a visual?)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1B1A361-E917-4EF7-85B0-8B9350067E7F}"/>
              </a:ext>
            </a:extLst>
          </p:cNvPr>
          <p:cNvSpPr/>
          <p:nvPr/>
        </p:nvSpPr>
        <p:spPr>
          <a:xfrm>
            <a:off x="7416800" y="5951220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357043E-1C86-4180-87D8-4850D977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611" y="4274978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START/FINISH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(How would you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finish?)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3F72EB-D2F1-47AD-A0CD-58F4F67D1DD5}"/>
              </a:ext>
            </a:extLst>
          </p:cNvPr>
          <p:cNvSpPr/>
          <p:nvPr/>
        </p:nvSpPr>
        <p:spPr>
          <a:xfrm>
            <a:off x="1968500" y="671210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9332CDC6-49A6-43AE-ADB1-DC5F5C7C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31242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ANSWER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 correct answer and WHY is it the best?)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17B01E56-3A0F-40F9-A2C5-E0627104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6136001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 ANSWERS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(Why are the other answers incorrect?)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4E368BA7-1F65-409C-93BB-74DB98CDC1D6}"/>
              </a:ext>
            </a:extLst>
          </p:cNvPr>
          <p:cNvSpPr/>
          <p:nvPr/>
        </p:nvSpPr>
        <p:spPr>
          <a:xfrm>
            <a:off x="4862354" y="6085204"/>
            <a:ext cx="1797685" cy="25507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82373FC2-47E6-489A-A3C7-81D8C497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72" y="6340474"/>
            <a:ext cx="16557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the room to find a partner with a different colored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ONE TEACHES ONE by coaching your partner on your original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 trade cards.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a new partner with a different color and coach each other on your new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coaching/trading until you have learned and coached each color question.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89B23EA-0DE2-48A2-8526-8DA1EEF1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786" y="123280"/>
            <a:ext cx="36439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One Teach One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95ABBA6-D5B1-46C7-8B80-181DE760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73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DA047984-EC0C-4F78-A2C4-9ABD02A0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3" name="Picture 23" descr="https://iq.lead4ward.com/items/sc/23/bio/Q30_science_bio.png">
            <a:extLst>
              <a:ext uri="{FF2B5EF4-FFF2-40B4-BE49-F238E27FC236}">
                <a16:creationId xmlns:a16="http://schemas.microsoft.com/office/drawing/2014/main" id="{731283C1-B57D-4163-8932-89AA8F60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3" y="1002975"/>
            <a:ext cx="6241094" cy="25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1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8F24AF0-EAE5-4904-88F1-392B253E955A}"/>
              </a:ext>
            </a:extLst>
          </p:cNvPr>
          <p:cNvSpPr/>
          <p:nvPr/>
        </p:nvSpPr>
        <p:spPr>
          <a:xfrm>
            <a:off x="1968500" y="4780598"/>
            <a:ext cx="422910" cy="44323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62988-39EB-4D40-BD7C-668B7F754FD2}"/>
              </a:ext>
            </a:extLst>
          </p:cNvPr>
          <p:cNvSpPr/>
          <p:nvPr/>
        </p:nvSpPr>
        <p:spPr>
          <a:xfrm>
            <a:off x="79374" y="685800"/>
            <a:ext cx="6778625" cy="348654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8F58FA-A719-4A05-8A95-373795C5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82600"/>
            <a:ext cx="1714500" cy="1604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about?)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D0BF53-4F74-4EC2-8C4E-6D397FAD9AC8}"/>
              </a:ext>
            </a:extLst>
          </p:cNvPr>
          <p:cNvSpPr/>
          <p:nvPr/>
        </p:nvSpPr>
        <p:spPr>
          <a:xfrm>
            <a:off x="4468178" y="478059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5FE0EA2E-5B5E-45F5-A364-F7932D78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4274977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VISUALS or STIMULI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 there a visual?)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1B1A361-E917-4EF7-85B0-8B9350067E7F}"/>
              </a:ext>
            </a:extLst>
          </p:cNvPr>
          <p:cNvSpPr/>
          <p:nvPr/>
        </p:nvSpPr>
        <p:spPr>
          <a:xfrm>
            <a:off x="7416800" y="5951220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357043E-1C86-4180-87D8-4850D977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611" y="4274978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START/FINISH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(How would you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finish?)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3F72EB-D2F1-47AD-A0CD-58F4F67D1DD5}"/>
              </a:ext>
            </a:extLst>
          </p:cNvPr>
          <p:cNvSpPr/>
          <p:nvPr/>
        </p:nvSpPr>
        <p:spPr>
          <a:xfrm>
            <a:off x="1968500" y="671210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9332CDC6-49A6-43AE-ADB1-DC5F5C7C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31242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ANSWER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 correct answer and WHY is it the best?)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17B01E56-3A0F-40F9-A2C5-E0627104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6136001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 ANSWERS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(Why are the other answers incorrect?)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4E368BA7-1F65-409C-93BB-74DB98CDC1D6}"/>
              </a:ext>
            </a:extLst>
          </p:cNvPr>
          <p:cNvSpPr/>
          <p:nvPr/>
        </p:nvSpPr>
        <p:spPr>
          <a:xfrm>
            <a:off x="4862354" y="6085204"/>
            <a:ext cx="1797685" cy="25507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82373FC2-47E6-489A-A3C7-81D8C497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72" y="6340474"/>
            <a:ext cx="16557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the room to find a partner with a different colored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ONE TEACHES ONE by coaching your partner on your original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 trade cards.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a new partner with a different color and coach each other on your new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coaching/trading until you have learned and coached each color question.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89B23EA-0DE2-48A2-8526-8DA1EEF1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786" y="123280"/>
            <a:ext cx="36439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One Teach One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95ABBA6-D5B1-46C7-8B80-181DE760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73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DA047984-EC0C-4F78-A2C4-9ABD02A0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6" name="Picture 2" descr="https://iq.lead4ward.com/items/sc/22/bio/Q15_science_bio.png">
            <a:extLst>
              <a:ext uri="{FF2B5EF4-FFF2-40B4-BE49-F238E27FC236}">
                <a16:creationId xmlns:a16="http://schemas.microsoft.com/office/drawing/2014/main" id="{EF397B65-3358-4842-9B7D-F7E93D83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4" y="912814"/>
            <a:ext cx="5705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0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8F24AF0-EAE5-4904-88F1-392B253E955A}"/>
              </a:ext>
            </a:extLst>
          </p:cNvPr>
          <p:cNvSpPr/>
          <p:nvPr/>
        </p:nvSpPr>
        <p:spPr>
          <a:xfrm>
            <a:off x="1968500" y="4780598"/>
            <a:ext cx="422910" cy="44323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62988-39EB-4D40-BD7C-668B7F754FD2}"/>
              </a:ext>
            </a:extLst>
          </p:cNvPr>
          <p:cNvSpPr/>
          <p:nvPr/>
        </p:nvSpPr>
        <p:spPr>
          <a:xfrm>
            <a:off x="79374" y="685800"/>
            <a:ext cx="6778625" cy="348654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8F58FA-A719-4A05-8A95-373795C5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82600"/>
            <a:ext cx="1714500" cy="1604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about?)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D0BF53-4F74-4EC2-8C4E-6D397FAD9AC8}"/>
              </a:ext>
            </a:extLst>
          </p:cNvPr>
          <p:cNvSpPr/>
          <p:nvPr/>
        </p:nvSpPr>
        <p:spPr>
          <a:xfrm>
            <a:off x="4468178" y="478059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5FE0EA2E-5B5E-45F5-A364-F7932D78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4274977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VISUALS or STIMULI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 there a visual?)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1B1A361-E917-4EF7-85B0-8B9350067E7F}"/>
              </a:ext>
            </a:extLst>
          </p:cNvPr>
          <p:cNvSpPr/>
          <p:nvPr/>
        </p:nvSpPr>
        <p:spPr>
          <a:xfrm>
            <a:off x="7416800" y="5951220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357043E-1C86-4180-87D8-4850D977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611" y="4274978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START/FINISH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(How would you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finish?)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3F72EB-D2F1-47AD-A0CD-58F4F67D1DD5}"/>
              </a:ext>
            </a:extLst>
          </p:cNvPr>
          <p:cNvSpPr/>
          <p:nvPr/>
        </p:nvSpPr>
        <p:spPr>
          <a:xfrm>
            <a:off x="1968500" y="671210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9332CDC6-49A6-43AE-ADB1-DC5F5C7C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31242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ANSWER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 correct answer and WHY is it the best?)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17B01E56-3A0F-40F9-A2C5-E0627104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6136001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 ANSWERS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(Why are the other answers incorrect?)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4E368BA7-1F65-409C-93BB-74DB98CDC1D6}"/>
              </a:ext>
            </a:extLst>
          </p:cNvPr>
          <p:cNvSpPr/>
          <p:nvPr/>
        </p:nvSpPr>
        <p:spPr>
          <a:xfrm>
            <a:off x="4862354" y="6085204"/>
            <a:ext cx="1797685" cy="25507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82373FC2-47E6-489A-A3C7-81D8C497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72" y="6340474"/>
            <a:ext cx="16557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the room to find a partner with a different colored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ONE TEACHES ONE by coaching your partner on your original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 trade cards.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a new partner with a different color and coach each other on your new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coaching/trading until you have learned and coached each color question.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89B23EA-0DE2-48A2-8526-8DA1EEF1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786" y="123280"/>
            <a:ext cx="36439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One Teach One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95ABBA6-D5B1-46C7-8B80-181DE760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73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DA047984-EC0C-4F78-A2C4-9ABD02A0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0" name="Picture 2" descr="https://iq.lead4ward.com/items/sc/bio/18_Q44_Bio.png">
            <a:extLst>
              <a:ext uri="{FF2B5EF4-FFF2-40B4-BE49-F238E27FC236}">
                <a16:creationId xmlns:a16="http://schemas.microsoft.com/office/drawing/2014/main" id="{0DAFB42E-9102-4235-AB07-88DBF81B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0" y="1062518"/>
            <a:ext cx="6659971" cy="23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9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8F24AF0-EAE5-4904-88F1-392B253E955A}"/>
              </a:ext>
            </a:extLst>
          </p:cNvPr>
          <p:cNvSpPr/>
          <p:nvPr/>
        </p:nvSpPr>
        <p:spPr>
          <a:xfrm>
            <a:off x="1968500" y="4780598"/>
            <a:ext cx="422910" cy="44323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62988-39EB-4D40-BD7C-668B7F754FD2}"/>
              </a:ext>
            </a:extLst>
          </p:cNvPr>
          <p:cNvSpPr/>
          <p:nvPr/>
        </p:nvSpPr>
        <p:spPr>
          <a:xfrm>
            <a:off x="79374" y="685800"/>
            <a:ext cx="6778625" cy="348654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8F58FA-A719-4A05-8A95-373795C5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82600"/>
            <a:ext cx="1714500" cy="1604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about?)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D0BF53-4F74-4EC2-8C4E-6D397FAD9AC8}"/>
              </a:ext>
            </a:extLst>
          </p:cNvPr>
          <p:cNvSpPr/>
          <p:nvPr/>
        </p:nvSpPr>
        <p:spPr>
          <a:xfrm>
            <a:off x="4468178" y="478059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5FE0EA2E-5B5E-45F5-A364-F7932D78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4274977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VISUALS or STIMULI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 there a visual?)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1B1A361-E917-4EF7-85B0-8B9350067E7F}"/>
              </a:ext>
            </a:extLst>
          </p:cNvPr>
          <p:cNvSpPr/>
          <p:nvPr/>
        </p:nvSpPr>
        <p:spPr>
          <a:xfrm>
            <a:off x="7416800" y="5951220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357043E-1C86-4180-87D8-4850D977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611" y="4274978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START/FINISH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(How would you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finish?)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3F72EB-D2F1-47AD-A0CD-58F4F67D1DD5}"/>
              </a:ext>
            </a:extLst>
          </p:cNvPr>
          <p:cNvSpPr/>
          <p:nvPr/>
        </p:nvSpPr>
        <p:spPr>
          <a:xfrm>
            <a:off x="1968500" y="6712108"/>
            <a:ext cx="422910" cy="443230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9332CDC6-49A6-43AE-ADB1-DC5F5C7C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31242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ANSWER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(What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 correct answer and WHY is it the best?)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17B01E56-3A0F-40F9-A2C5-E0627104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509" y="6136001"/>
            <a:ext cx="1714500" cy="1604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 ANSWERS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(Why are the other answers incorrect?)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4E368BA7-1F65-409C-93BB-74DB98CDC1D6}"/>
              </a:ext>
            </a:extLst>
          </p:cNvPr>
          <p:cNvSpPr/>
          <p:nvPr/>
        </p:nvSpPr>
        <p:spPr>
          <a:xfrm>
            <a:off x="4862354" y="6085204"/>
            <a:ext cx="1797685" cy="25507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82373FC2-47E6-489A-A3C7-81D8C497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572" y="6340474"/>
            <a:ext cx="16557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the room to find a partner with a different colored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ONE TEACHES ONE by coaching your partner on your original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 trade cards.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a new partner with a different color and coach each other on your new question.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coaching/trading until you have learned and coached each color question.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89B23EA-0DE2-48A2-8526-8DA1EEF1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786" y="123280"/>
            <a:ext cx="36439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One Teach One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95ABBA6-D5B1-46C7-8B80-181DE760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73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DA047984-EC0C-4F78-A2C4-9ABD02A0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 descr="https://iq.lead4ward.com/items/sc/bio/17_Q3_Science_grb.png">
            <a:extLst>
              <a:ext uri="{FF2B5EF4-FFF2-40B4-BE49-F238E27FC236}">
                <a16:creationId xmlns:a16="http://schemas.microsoft.com/office/drawing/2014/main" id="{451A6449-8D80-4304-A5DA-D4E2811D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59" y="767159"/>
            <a:ext cx="3897650" cy="33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/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F3696-07AA-45DD-9629-96125B7B0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6" y="1246483"/>
            <a:ext cx="6717857" cy="30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iq.lead4ward.com/items/sc/23/bio/Q3_science_bio.png">
            <a:extLst>
              <a:ext uri="{FF2B5EF4-FFF2-40B4-BE49-F238E27FC236}">
                <a16:creationId xmlns:a16="http://schemas.microsoft.com/office/drawing/2014/main" id="{2E8D4460-04EB-4AEC-909E-C6676D68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0" y="1036093"/>
            <a:ext cx="4869900" cy="36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91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q.lead4ward.com/items/sc/23/bio/Q44_science_bio.png">
            <a:extLst>
              <a:ext uri="{FF2B5EF4-FFF2-40B4-BE49-F238E27FC236}">
                <a16:creationId xmlns:a16="http://schemas.microsoft.com/office/drawing/2014/main" id="{DADE3DBC-2780-456D-BC04-361926DE9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52" y="877331"/>
            <a:ext cx="3745106" cy="38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2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iq.lead4ward.com/items/sc/22/bio/Q6_science_bio.png">
            <a:extLst>
              <a:ext uri="{FF2B5EF4-FFF2-40B4-BE49-F238E27FC236}">
                <a16:creationId xmlns:a16="http://schemas.microsoft.com/office/drawing/2014/main" id="{C0A6A879-D00C-47EA-8481-925FF5DE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0" y="1800661"/>
            <a:ext cx="62293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iq.lead4ward.com/items/sc/21/bio/Q7_science_bio.PNG">
            <a:extLst>
              <a:ext uri="{FF2B5EF4-FFF2-40B4-BE49-F238E27FC236}">
                <a16:creationId xmlns:a16="http://schemas.microsoft.com/office/drawing/2014/main" id="{D216FC1B-F7C2-4DA1-981D-911EEBF3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9" y="1069202"/>
            <a:ext cx="4663201" cy="35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5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iq.lead4ward.com/items/sc/19/bio/Q21_Science_Bio.png">
            <a:extLst>
              <a:ext uri="{FF2B5EF4-FFF2-40B4-BE49-F238E27FC236}">
                <a16:creationId xmlns:a16="http://schemas.microsoft.com/office/drawing/2014/main" id="{9DD28C11-DBEA-43DD-B80E-FF7B92EC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5" y="1036093"/>
            <a:ext cx="5929609" cy="36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6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q.lead4ward.com/items/sc/22/bio/Q4_science_bio.png">
            <a:extLst>
              <a:ext uri="{FF2B5EF4-FFF2-40B4-BE49-F238E27FC236}">
                <a16:creationId xmlns:a16="http://schemas.microsoft.com/office/drawing/2014/main" id="{91C21AE6-FBEA-459A-8A1C-EF477117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4" y="584201"/>
            <a:ext cx="6398492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0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q.lead4ward.com/items/sc/22/bio/Q46_science_bio.png">
            <a:extLst>
              <a:ext uri="{FF2B5EF4-FFF2-40B4-BE49-F238E27FC236}">
                <a16:creationId xmlns:a16="http://schemas.microsoft.com/office/drawing/2014/main" id="{4D157464-7C7D-4D51-9211-5735A7A5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625600"/>
            <a:ext cx="6786458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02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q.lead4ward.com/items/sc/21/bio/Q10_science_bio.PNG">
            <a:extLst>
              <a:ext uri="{FF2B5EF4-FFF2-40B4-BE49-F238E27FC236}">
                <a16:creationId xmlns:a16="http://schemas.microsoft.com/office/drawing/2014/main" id="{11B6E90D-4C8B-41A7-9A86-A011FB95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6858000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49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q.lead4ward.com/items/sc/21/bio/Q28_science_bio.PNG">
            <a:extLst>
              <a:ext uri="{FF2B5EF4-FFF2-40B4-BE49-F238E27FC236}">
                <a16:creationId xmlns:a16="http://schemas.microsoft.com/office/drawing/2014/main" id="{97DE2D19-0D20-4CD6-BC27-1AF0B2A0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6858000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8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q.lead4ward.com/items/sc/19/bio/Q11_Science_Bio.png">
            <a:extLst>
              <a:ext uri="{FF2B5EF4-FFF2-40B4-BE49-F238E27FC236}">
                <a16:creationId xmlns:a16="http://schemas.microsoft.com/office/drawing/2014/main" id="{C4B782D2-1778-4A91-806D-EA21F9BB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6858000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1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/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226A88-DD8C-45FB-BB55-8A8CD0404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3" y="1714931"/>
            <a:ext cx="6233984" cy="15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4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q.lead4ward.com/items/sc/22/bio/Q38_science_bio.png">
            <a:extLst>
              <a:ext uri="{FF2B5EF4-FFF2-40B4-BE49-F238E27FC236}">
                <a16:creationId xmlns:a16="http://schemas.microsoft.com/office/drawing/2014/main" id="{3FDFB0B3-6ECC-4793-8B0A-9A272658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6" y="330200"/>
            <a:ext cx="6516927" cy="6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1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q.lead4ward.com/items/sc/21/bio/Q38_science_bio.PNG">
            <a:extLst>
              <a:ext uri="{FF2B5EF4-FFF2-40B4-BE49-F238E27FC236}">
                <a16:creationId xmlns:a16="http://schemas.microsoft.com/office/drawing/2014/main" id="{C0EE6D11-B67E-44CF-8A6F-C73129D2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6858000" cy="63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1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q.lead4ward.com/items/sc/19/bio/Q44_Science_Bio.png">
            <a:extLst>
              <a:ext uri="{FF2B5EF4-FFF2-40B4-BE49-F238E27FC236}">
                <a16:creationId xmlns:a16="http://schemas.microsoft.com/office/drawing/2014/main" id="{26640416-21D7-4E8A-8882-9908F1EE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6858000" cy="776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41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q.lead4ward.com/items/sc/23/bio/Q1_science_bio.png">
            <a:extLst>
              <a:ext uri="{FF2B5EF4-FFF2-40B4-BE49-F238E27FC236}">
                <a16:creationId xmlns:a16="http://schemas.microsoft.com/office/drawing/2014/main" id="{165BD4A7-635A-4AB1-9B17-1A09AE12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6858000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20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q.lead4ward.com/items/sc/22/bio/Q8_science_bio.png">
            <a:extLst>
              <a:ext uri="{FF2B5EF4-FFF2-40B4-BE49-F238E27FC236}">
                <a16:creationId xmlns:a16="http://schemas.microsoft.com/office/drawing/2014/main" id="{073626B0-91ED-4368-A821-ED3E043F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5" y="203201"/>
            <a:ext cx="6622309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25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q.lead4ward.com/items/sc/19/bio/Q48_Science_Bio.png">
            <a:extLst>
              <a:ext uri="{FF2B5EF4-FFF2-40B4-BE49-F238E27FC236}">
                <a16:creationId xmlns:a16="http://schemas.microsoft.com/office/drawing/2014/main" id="{ABDD65A2-0740-4D58-8029-CF842B28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8"/>
            <a:ext cx="685800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86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q.lead4ward.com/items/sc/bio/18_Q4_Bio.png">
            <a:extLst>
              <a:ext uri="{FF2B5EF4-FFF2-40B4-BE49-F238E27FC236}">
                <a16:creationId xmlns:a16="http://schemas.microsoft.com/office/drawing/2014/main" id="{8C8EE917-8856-4A91-A3C6-B3B7F35C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6858000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32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q.lead4ward.com/items/sc/21/bio/Q7_science_bio.PNG">
            <a:extLst>
              <a:ext uri="{FF2B5EF4-FFF2-40B4-BE49-F238E27FC236}">
                <a16:creationId xmlns:a16="http://schemas.microsoft.com/office/drawing/2014/main" id="{E00F4B74-2782-46E3-9A08-18A84567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6858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91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q.lead4ward.com/items/sc/bio/17_Q24_Science_grb.png">
            <a:extLst>
              <a:ext uri="{FF2B5EF4-FFF2-40B4-BE49-F238E27FC236}">
                <a16:creationId xmlns:a16="http://schemas.microsoft.com/office/drawing/2014/main" id="{1FCB79AA-EC70-41DF-AF5C-0B0F266F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68580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05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E284-662E-4395-8AEC-180319A5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70012" cy="833964"/>
          </a:xfrm>
        </p:spPr>
        <p:txBody>
          <a:bodyPr/>
          <a:lstStyle/>
          <a:p>
            <a:r>
              <a:rPr lang="en-US" dirty="0"/>
              <a:t>Crow</a:t>
            </a:r>
          </a:p>
        </p:txBody>
      </p:sp>
      <p:pic>
        <p:nvPicPr>
          <p:cNvPr id="33794" name="Picture 2" descr="https://iq.lead4ward.com/items/sc/23/bio/Q13_science_bio.png">
            <a:extLst>
              <a:ext uri="{FF2B5EF4-FFF2-40B4-BE49-F238E27FC236}">
                <a16:creationId xmlns:a16="http://schemas.microsoft.com/office/drawing/2014/main" id="{EDCFE64A-6D04-4379-BB13-60ADA248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964"/>
            <a:ext cx="68580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iq.lead4ward.com/items/sc/22/bio/Q3_science_bio.png">
            <a:extLst>
              <a:ext uri="{FF2B5EF4-FFF2-40B4-BE49-F238E27FC236}">
                <a16:creationId xmlns:a16="http://schemas.microsoft.com/office/drawing/2014/main" id="{02A7FE24-764A-4D5A-ABFB-793E7B3B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613"/>
            <a:ext cx="5689600" cy="31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s://iq.lead4ward.com/items/sc/22/bio/Q22_science_bio.png">
            <a:extLst>
              <a:ext uri="{FF2B5EF4-FFF2-40B4-BE49-F238E27FC236}">
                <a16:creationId xmlns:a16="http://schemas.microsoft.com/office/drawing/2014/main" id="{923EEDC3-D607-4EC4-B8A1-BE7846D1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988"/>
            <a:ext cx="5099050" cy="23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8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/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0BA709-3859-47F0-805F-E9D52C09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7" y="1070155"/>
            <a:ext cx="6573795" cy="35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93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q.lead4ward.com/items/sc/21/bio/Q1_science_bio.PNG">
            <a:extLst>
              <a:ext uri="{FF2B5EF4-FFF2-40B4-BE49-F238E27FC236}">
                <a16:creationId xmlns:a16="http://schemas.microsoft.com/office/drawing/2014/main" id="{FF6B1A2C-BF4A-4C09-A592-0BE8209F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685800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iq.lead4ward.com/items/sc/21/bio/Q26_science_bio.PNG">
            <a:extLst>
              <a:ext uri="{FF2B5EF4-FFF2-40B4-BE49-F238E27FC236}">
                <a16:creationId xmlns:a16="http://schemas.microsoft.com/office/drawing/2014/main" id="{1894BBCD-4DD1-4524-8D9C-EBF02922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825"/>
            <a:ext cx="685800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/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DBBB39-8261-44A0-AE75-6AE19A07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6" y="1119163"/>
            <a:ext cx="6235228" cy="30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558E8-0E8B-4539-B2E1-16CB3DB67C6F}"/>
              </a:ext>
            </a:extLst>
          </p:cNvPr>
          <p:cNvGraphicFramePr>
            <a:graphicFrameLocks noGrp="1"/>
          </p:cNvGraphicFramePr>
          <p:nvPr/>
        </p:nvGraphicFramePr>
        <p:xfrm>
          <a:off x="111212" y="877331"/>
          <a:ext cx="6746789" cy="8266671"/>
        </p:xfrm>
        <a:graphic>
          <a:graphicData uri="http://schemas.openxmlformats.org/drawingml/2006/table">
            <a:tbl>
              <a:tblPr firstRow="1" firstCol="1" bandRow="1"/>
              <a:tblGrid>
                <a:gridCol w="2248483">
                  <a:extLst>
                    <a:ext uri="{9D8B030D-6E8A-4147-A177-3AD203B41FA5}">
                      <a16:colId xmlns:a16="http://schemas.microsoft.com/office/drawing/2014/main" val="413754432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513414033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1232966935"/>
                    </a:ext>
                  </a:extLst>
                </a:gridCol>
              </a:tblGrid>
              <a:tr h="39409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1253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the stimulus and explain why it is important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54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describe 3-5 key terms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the big idea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7626"/>
                  </a:ext>
                </a:extLst>
              </a:tr>
              <a:tr h="2162861">
                <a:tc>
                  <a:txBody>
                    <a:bodyPr/>
                    <a:lstStyle/>
                    <a:p>
                      <a:pPr marL="342900" marR="4959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Round 4: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54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best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5: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493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Justify the worst answer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651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6: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a careless mistake &amp; how to avoid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3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kern="0" dirty="0">
                        <a:effectLst/>
                        <a:latin typeface="Calibri" panose="020F050202020403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5" marR="52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580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E15CE9-082D-4DE7-BEB9-626EB37411C7}"/>
              </a:ext>
            </a:extLst>
          </p:cNvPr>
          <p:cNvSpPr/>
          <p:nvPr/>
        </p:nvSpPr>
        <p:spPr>
          <a:xfrm>
            <a:off x="1153005" y="-45999"/>
            <a:ext cx="466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Toss a Question</a:t>
            </a:r>
          </a:p>
        </p:txBody>
      </p:sp>
      <p:pic>
        <p:nvPicPr>
          <p:cNvPr id="1026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3F653B0B-EE30-4799-A004-FD285DCB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06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ns love NFL's TikTok with viral Twitch streamer Sketch as hilarious  Texans touchdown post racks up 63 MILLION views and 8M likes: 'What's up  brother' | Daily Mail Online">
            <a:extLst>
              <a:ext uri="{FF2B5EF4-FFF2-40B4-BE49-F238E27FC236}">
                <a16:creationId xmlns:a16="http://schemas.microsoft.com/office/drawing/2014/main" id="{AE56C864-C8D5-43A5-B312-B742A5E9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" y="112763"/>
            <a:ext cx="1008620" cy="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DBBB39-8261-44A0-AE75-6AE19A07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6" y="1119163"/>
            <a:ext cx="6235228" cy="30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51162"/>
              </p:ext>
            </p:extLst>
          </p:nvPr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1027" name="Picture 3" descr="https://iq.lead4ward.com/items/sc/22/bio/Q41_science_bio.png">
            <a:extLst>
              <a:ext uri="{FF2B5EF4-FFF2-40B4-BE49-F238E27FC236}">
                <a16:creationId xmlns:a16="http://schemas.microsoft.com/office/drawing/2014/main" id="{445962B9-D842-4289-A4B1-EEEDC216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88900"/>
            <a:ext cx="322388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0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2050" name="Picture 2" descr="https://iq.lead4ward.com/items/sc/21/bio/Q13_science_bio.PNG">
            <a:extLst>
              <a:ext uri="{FF2B5EF4-FFF2-40B4-BE49-F238E27FC236}">
                <a16:creationId xmlns:a16="http://schemas.microsoft.com/office/drawing/2014/main" id="{E03AFFA8-AF71-490D-9E09-49546815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4300"/>
            <a:ext cx="4145238" cy="29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4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3E0696-6CE6-4CE6-9EC1-DACD4004FBF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3"/>
        </p:xfrm>
        <a:graphic>
          <a:graphicData uri="http://schemas.openxmlformats.org/drawingml/2006/table">
            <a:tbl>
              <a:tblPr firstRow="1" firstCol="1" bandRow="1"/>
              <a:tblGrid>
                <a:gridCol w="1139321">
                  <a:extLst>
                    <a:ext uri="{9D8B030D-6E8A-4147-A177-3AD203B41FA5}">
                      <a16:colId xmlns:a16="http://schemas.microsoft.com/office/drawing/2014/main" val="2798324344"/>
                    </a:ext>
                  </a:extLst>
                </a:gridCol>
                <a:gridCol w="5718679">
                  <a:extLst>
                    <a:ext uri="{9D8B030D-6E8A-4147-A177-3AD203B41FA5}">
                      <a16:colId xmlns:a16="http://schemas.microsoft.com/office/drawing/2014/main" val="1138246490"/>
                    </a:ext>
                  </a:extLst>
                </a:gridCol>
              </a:tblGrid>
              <a:tr h="31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question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78052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9102"/>
                  </a:ext>
                </a:extLst>
              </a:tr>
              <a:tr h="292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analyze visual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808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this visual could talk, it would tell us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visual is important because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tricky part of this visual is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4159"/>
                  </a:ext>
                </a:extLst>
              </a:tr>
              <a:tr h="1408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5595"/>
                  </a:ext>
                </a:extLst>
              </a:tr>
              <a:tr h="27408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justify correct response and summarize 1 learning mistake to avoid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correct answer is …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because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learning mistake to avoid on a question like this is …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8" marR="52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08366"/>
                  </a:ext>
                </a:extLst>
              </a:tr>
            </a:tbl>
          </a:graphicData>
        </a:graphic>
      </p:graphicFrame>
      <p:pic>
        <p:nvPicPr>
          <p:cNvPr id="3074" name="Picture 2" descr="https://iq.lead4ward.com/items/sc/21/bio/Q44_science_bio.PNG">
            <a:extLst>
              <a:ext uri="{FF2B5EF4-FFF2-40B4-BE49-F238E27FC236}">
                <a16:creationId xmlns:a16="http://schemas.microsoft.com/office/drawing/2014/main" id="{25C0FAD9-F159-4EB8-A189-99A40719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12" y="152401"/>
            <a:ext cx="4328775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16840</TotalTime>
  <Words>1723</Words>
  <Application>Microsoft Office PowerPoint</Application>
  <PresentationFormat>On-screen Show (4:3)</PresentationFormat>
  <Paragraphs>502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SATTLER, TYLER</dc:creator>
  <cp:lastModifiedBy>SATTLER, TYLER</cp:lastModifiedBy>
  <cp:revision>12</cp:revision>
  <cp:lastPrinted>2024-04-19T12:18:44Z</cp:lastPrinted>
  <dcterms:created xsi:type="dcterms:W3CDTF">2024-04-07T17:58:14Z</dcterms:created>
  <dcterms:modified xsi:type="dcterms:W3CDTF">2024-04-19T12:28:52Z</dcterms:modified>
</cp:coreProperties>
</file>